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78" r:id="rId5"/>
    <p:sldId id="288" r:id="rId6"/>
    <p:sldId id="291" r:id="rId7"/>
    <p:sldId id="292" r:id="rId8"/>
    <p:sldId id="297" r:id="rId9"/>
    <p:sldId id="298" r:id="rId10"/>
    <p:sldId id="299" r:id="rId11"/>
    <p:sldId id="300" r:id="rId12"/>
    <p:sldId id="301" r:id="rId13"/>
    <p:sldId id="296" r:id="rId14"/>
    <p:sldId id="287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94" r:id="rId23"/>
    <p:sldId id="295" r:id="rId24"/>
    <p:sldId id="302" r:id="rId2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0D086-08F6-A2AD-D2D1-9110D35286C5}" v="550" dt="2022-04-25T14:23:47.851"/>
    <p1510:client id="{A46FEC9A-98EB-F2C4-5CFE-5AA8A5883811}" v="232" dt="2022-04-25T13:49:32.560"/>
    <p1510:client id="{A9B68850-6A4C-41E2-932A-B8EDD6380AEA}" v="181" dt="2022-04-25T14:15:37.610"/>
    <p1510:client id="{B00EB742-C5D0-0C3B-546E-D3F21859B85D}" v="2" dt="2022-04-25T14:08:03.095"/>
    <p1510:client id="{BC217C4C-6206-425E-90D0-3F406466D954}" v="148" dt="2022-04-25T14:10:28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25/04/2022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24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25/04/2022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a16="http://schemas.microsoft.com/office/drawing/2014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736301"/>
          </a:xfrm>
        </p:spPr>
        <p:txBody>
          <a:bodyPr rtlCol="0">
            <a:normAutofit/>
          </a:bodyPr>
          <a:lstStyle/>
          <a:p>
            <a:r>
              <a:rPr lang="es-ES" sz="4000" b="1"/>
              <a:t>SPOTIMAPS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095625"/>
            <a:ext cx="3485072" cy="2088852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/>
              <a:t>Alberto García Aparicio</a:t>
            </a:r>
          </a:p>
          <a:p>
            <a:pPr algn="l" rtl="0"/>
            <a:r>
              <a:rPr lang="es-ES"/>
              <a:t>Sandra Ciudad Moreno</a:t>
            </a:r>
          </a:p>
          <a:p>
            <a:pPr algn="l" rtl="0"/>
            <a:r>
              <a:rPr lang="es-ES" sz="2300"/>
              <a:t>Néstor López Torres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Tecnologías empleadas 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70C954-9096-01D4-19E4-C3546AF6F9EA}"/>
              </a:ext>
            </a:extLst>
          </p:cNvPr>
          <p:cNvSpPr txBox="1"/>
          <p:nvPr/>
        </p:nvSpPr>
        <p:spPr>
          <a:xfrm>
            <a:off x="2076492" y="1803692"/>
            <a:ext cx="859911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Tx/>
              <a:buChar char="-"/>
            </a:pPr>
            <a:r>
              <a:rPr lang="es-ES" sz="2800"/>
              <a:t>API Spotify</a:t>
            </a:r>
          </a:p>
          <a:p>
            <a:pPr marL="457200" indent="-457200">
              <a:buFontTx/>
              <a:buChar char="-"/>
            </a:pPr>
            <a:endParaRPr lang="es-ES" sz="2800"/>
          </a:p>
          <a:p>
            <a:pPr marL="457200" indent="-457200">
              <a:buFontTx/>
              <a:buChar char="-"/>
            </a:pPr>
            <a:r>
              <a:rPr lang="es-ES" sz="2800"/>
              <a:t>API </a:t>
            </a:r>
            <a:r>
              <a:rPr lang="es-ES" sz="2800" err="1"/>
              <a:t>ticketmaster</a:t>
            </a:r>
            <a:endParaRPr lang="es-ES" sz="2800"/>
          </a:p>
          <a:p>
            <a:pPr marL="457200" indent="-457200">
              <a:buFontTx/>
              <a:buChar char="-"/>
            </a:pPr>
            <a:endParaRPr lang="es-ES" sz="2800"/>
          </a:p>
          <a:p>
            <a:pPr marL="457200" indent="-457200">
              <a:buFontTx/>
              <a:buChar char="-"/>
            </a:pPr>
            <a:r>
              <a:rPr lang="es-ES" sz="2800"/>
              <a:t>API </a:t>
            </a:r>
            <a:r>
              <a:rPr lang="es-ES" sz="2800" err="1"/>
              <a:t>Geoapify</a:t>
            </a:r>
            <a:endParaRPr lang="es-ES" sz="2800"/>
          </a:p>
          <a:p>
            <a:pPr marL="457200" indent="-457200">
              <a:buFontTx/>
              <a:buChar char="-"/>
            </a:pPr>
            <a:endParaRPr lang="es-ES" sz="2800"/>
          </a:p>
          <a:p>
            <a:r>
              <a:rPr lang="es-ES" sz="2800"/>
              <a:t>-    Librería </a:t>
            </a:r>
            <a:r>
              <a:rPr lang="es-ES" sz="2800" err="1"/>
              <a:t>leafletjs</a:t>
            </a:r>
            <a:endParaRPr lang="es-ES" sz="2800"/>
          </a:p>
          <a:p>
            <a:endParaRPr lang="es-ES" sz="2800"/>
          </a:p>
          <a:p>
            <a:r>
              <a:rPr lang="es-ES" sz="2800"/>
              <a:t>-    Lenguajes empleados: </a:t>
            </a:r>
            <a:r>
              <a:rPr lang="es-ES" sz="2800" err="1"/>
              <a:t>html</a:t>
            </a:r>
            <a:r>
              <a:rPr lang="es-ES" sz="2800"/>
              <a:t>, </a:t>
            </a:r>
            <a:r>
              <a:rPr lang="es-ES" sz="2800" err="1"/>
              <a:t>css</a:t>
            </a:r>
            <a:r>
              <a:rPr lang="es-ES" sz="2800"/>
              <a:t>, </a:t>
            </a:r>
            <a:r>
              <a:rPr lang="es-ES" sz="2800" err="1"/>
              <a:t>js</a:t>
            </a:r>
            <a:r>
              <a:rPr lang="es-ES" sz="2800"/>
              <a:t>, python</a:t>
            </a:r>
          </a:p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5E77614-7513-BAA0-B573-ADF131498CA5}"/>
              </a:ext>
            </a:extLst>
          </p:cNvPr>
          <p:cNvSpPr txBox="1"/>
          <p:nvPr/>
        </p:nvSpPr>
        <p:spPr>
          <a:xfrm>
            <a:off x="5010150" y="34861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323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630A60-A3AA-479C-A86C-07E96D67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9" y="1552591"/>
            <a:ext cx="10010274" cy="49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6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DFEBCA-7F97-4189-9253-350BE2F0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52" y="1666876"/>
            <a:ext cx="9808496" cy="47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7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6B98B-50E8-40DB-872D-0C1A9AAB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4" y="1667436"/>
            <a:ext cx="10069764" cy="48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5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01A61E-E0FA-4374-911F-A4A95B6A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2" y="1835649"/>
            <a:ext cx="10353763" cy="45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4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FB47DD-3E06-4C47-B7C4-3ADF710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00" y="1866900"/>
            <a:ext cx="9411952" cy="46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63EF36-A3AA-4194-9CBC-73577FA0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9" y="1866900"/>
            <a:ext cx="11035553" cy="38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D471EB-AB28-4B2C-84A2-BEA82C12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871" y="1841821"/>
            <a:ext cx="7861609" cy="44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1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81DCF3-041F-4EFE-829B-E60B9D0D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2145939"/>
            <a:ext cx="10353762" cy="34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3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B53201-C9C0-4E0E-A336-907E29C5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07" y="1770529"/>
            <a:ext cx="9842938" cy="41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/>
              <a:t>ÍNDICE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830" indent="0">
              <a:buNone/>
            </a:pPr>
            <a:r>
              <a:rPr lang="es-ES" sz="2400"/>
              <a:t>1. Introducción </a:t>
            </a:r>
            <a:endParaRPr lang="es-ES"/>
          </a:p>
          <a:p>
            <a:pPr marL="36830" lvl="0" indent="0" rtl="0">
              <a:buNone/>
            </a:pPr>
            <a:r>
              <a:rPr lang="es-ES" sz="2400"/>
              <a:t>2. Objetivos</a:t>
            </a:r>
            <a:endParaRPr lang="es-E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lvl="0" indent="0" rtl="0">
              <a:buNone/>
            </a:pPr>
            <a:r>
              <a:rPr lang="es-ES" sz="2400"/>
              <a:t>3. Mockups</a:t>
            </a:r>
            <a:endParaRPr lang="es-E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lvl="0" indent="0" rtl="0">
              <a:buNone/>
            </a:pPr>
            <a:r>
              <a:rPr lang="es-ES" sz="2400"/>
              <a:t>4. Desarrollo</a:t>
            </a:r>
            <a:endParaRPr lang="es-E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lvl="0" indent="0" rtl="0">
              <a:buNone/>
            </a:pPr>
            <a:r>
              <a:rPr lang="es-ES" sz="2400"/>
              <a:t>5. Despliegue</a:t>
            </a:r>
            <a:endParaRPr lang="es-E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lvl="0" indent="0" rtl="0">
              <a:buNone/>
            </a:pPr>
            <a:r>
              <a:rPr lang="es-ES" sz="2400"/>
              <a:t>6. Mejoras</a:t>
            </a:r>
            <a:endParaRPr lang="es-E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 rtl="0"/>
            <a:endParaRPr lang="es-E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361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Despliegue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7D4947-1282-4BCD-81F9-A443023FB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56" y="2171700"/>
            <a:ext cx="482641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1A4EA29-AB43-4B75-A064-01475414D72F}"/>
              </a:ext>
            </a:extLst>
          </p:cNvPr>
          <p:cNvSpPr txBox="1"/>
          <p:nvPr/>
        </p:nvSpPr>
        <p:spPr>
          <a:xfrm>
            <a:off x="6342925" y="3379857"/>
            <a:ext cx="624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/>
              <a:t>192.168.198.52/app/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571D6F-1D13-4900-8EF4-F40716A8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6" y="3733800"/>
            <a:ext cx="4730569" cy="23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80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Mejoras para el futuro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70C954-9096-01D4-19E4-C3546AF6F9EA}"/>
              </a:ext>
            </a:extLst>
          </p:cNvPr>
          <p:cNvSpPr txBox="1"/>
          <p:nvPr/>
        </p:nvSpPr>
        <p:spPr>
          <a:xfrm>
            <a:off x="1975851" y="2080234"/>
            <a:ext cx="859911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Tx/>
              <a:buChar char="-"/>
            </a:pPr>
            <a:r>
              <a:rPr lang="es-ES" sz="2800"/>
              <a:t>Internacionalización</a:t>
            </a:r>
          </a:p>
          <a:p>
            <a:pPr marL="457200" indent="-457200">
              <a:buFontTx/>
              <a:buChar char="-"/>
            </a:pPr>
            <a:endParaRPr lang="es-ES" sz="2800"/>
          </a:p>
          <a:p>
            <a:pPr marL="457200" indent="-457200">
              <a:buFontTx/>
              <a:buChar char="-"/>
            </a:pPr>
            <a:r>
              <a:rPr lang="es-ES" sz="2800"/>
              <a:t>Registro en la web</a:t>
            </a:r>
          </a:p>
          <a:p>
            <a:pPr marL="457200" indent="-457200">
              <a:buFontTx/>
              <a:buChar char="-"/>
            </a:pPr>
            <a:endParaRPr lang="es-ES" sz="2800"/>
          </a:p>
          <a:p>
            <a:pPr marL="457200" indent="-457200">
              <a:buFontTx/>
              <a:buChar char="-"/>
            </a:pPr>
            <a:r>
              <a:rPr lang="es-ES" sz="2800"/>
              <a:t>Compra de entradas a través de la web</a:t>
            </a:r>
          </a:p>
          <a:p>
            <a:pPr marL="457200" indent="-457200">
              <a:buFontTx/>
              <a:buChar char="-"/>
            </a:pPr>
            <a:endParaRPr lang="es-ES" sz="2800"/>
          </a:p>
          <a:p>
            <a:r>
              <a:rPr lang="es-ES" sz="2800"/>
              <a:t>-     Código abierto para desarrolladores</a:t>
            </a:r>
          </a:p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5E77614-7513-BAA0-B573-ADF131498CA5}"/>
              </a:ext>
            </a:extLst>
          </p:cNvPr>
          <p:cNvSpPr txBox="1"/>
          <p:nvPr/>
        </p:nvSpPr>
        <p:spPr>
          <a:xfrm>
            <a:off x="5010150" y="34861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EB108280-A16D-4123-AFD3-BC092712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235" y="814171"/>
            <a:ext cx="1585743" cy="8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2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Introducción</a:t>
            </a:r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6BF7CDD6-C16A-ABF7-ECD8-E1A5A73D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37" y="1828381"/>
            <a:ext cx="6320917" cy="406608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346013C-4F10-4CD4-94CA-6CF7C028521B}"/>
              </a:ext>
            </a:extLst>
          </p:cNvPr>
          <p:cNvSpPr txBox="1">
            <a:spLocks/>
          </p:cNvSpPr>
          <p:nvPr/>
        </p:nvSpPr>
        <p:spPr>
          <a:xfrm>
            <a:off x="1050076" y="2029887"/>
            <a:ext cx="4019230" cy="39267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s-ES" sz="2800">
                <a:ea typeface="+mj-lt"/>
                <a:cs typeface="+mj-lt"/>
              </a:rPr>
              <a:t>Sobre nosotros</a:t>
            </a:r>
          </a:p>
          <a:p>
            <a:pPr marL="285750" indent="-285750" algn="l">
              <a:buFont typeface="Arial"/>
              <a:buChar char="•"/>
            </a:pPr>
            <a:endParaRPr lang="es-ES" sz="2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2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Motivación</a:t>
            </a:r>
            <a:r>
              <a:rPr lang="es-ES" sz="2800">
                <a:ea typeface="+mj-lt"/>
                <a:cs typeface="+mj-lt"/>
              </a:rPr>
              <a:t> </a:t>
            </a:r>
            <a:endParaRPr lang="es-ES" sz="2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endParaRPr lang="es-E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703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Objetivos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8E40C9-7BEB-61FF-C971-3A4F979C69D0}"/>
              </a:ext>
            </a:extLst>
          </p:cNvPr>
          <p:cNvSpPr txBox="1">
            <a:spLocks/>
          </p:cNvSpPr>
          <p:nvPr/>
        </p:nvSpPr>
        <p:spPr>
          <a:xfrm>
            <a:off x="1050075" y="2383117"/>
            <a:ext cx="6707737" cy="3147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s-ES" sz="2800">
                <a:ea typeface="+mj-lt"/>
                <a:cs typeface="+mj-lt"/>
              </a:rPr>
              <a:t>Recopilación de información de entrada.</a:t>
            </a:r>
          </a:p>
          <a:p>
            <a:pPr marL="285750" indent="-285750" algn="l">
              <a:buFont typeface="Arial"/>
              <a:buChar char="•"/>
            </a:pPr>
            <a:endParaRPr lang="es-ES" sz="2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2800">
                <a:ea typeface="+mj-lt"/>
                <a:cs typeface="+mj-lt"/>
              </a:rPr>
              <a:t>Integración de la información recogida.</a:t>
            </a:r>
            <a:endParaRPr lang="es-ES" sz="2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  <a:p>
            <a:pPr marL="285750" indent="-285750" algn="l">
              <a:buFont typeface="Arial"/>
              <a:buChar char="•"/>
            </a:pPr>
            <a:endParaRPr lang="es-ES" sz="2800">
              <a:ea typeface="+mj-lt"/>
              <a:cs typeface="+mj-lt"/>
            </a:endParaRPr>
          </a:p>
          <a:p>
            <a:pPr marL="285750" indent="-285750" algn="l">
              <a:buFont typeface="Arial"/>
              <a:buChar char="•"/>
            </a:pPr>
            <a:r>
              <a:rPr lang="es-ES" sz="2800">
                <a:ea typeface="+mj-lt"/>
                <a:cs typeface="+mj-lt"/>
              </a:rPr>
              <a:t>Mostrar los resultados de forma visual. </a:t>
            </a:r>
            <a:endParaRPr lang="es-ES" sz="28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endParaRPr lang="es-E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CC5A08B0-5121-B2B7-81FD-716DA0CB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162" y="2180508"/>
            <a:ext cx="1181100" cy="847725"/>
          </a:xfrm>
          <a:prstGeom prst="rect">
            <a:avLst/>
          </a:prstGeom>
        </p:spPr>
      </p:pic>
      <p:pic>
        <p:nvPicPr>
          <p:cNvPr id="6" name="Imagen 6" descr="Icono&#10;&#10;Descripción generada automáticamente">
            <a:extLst>
              <a:ext uri="{FF2B5EF4-FFF2-40B4-BE49-F238E27FC236}">
                <a16:creationId xmlns:a16="http://schemas.microsoft.com/office/drawing/2014/main" id="{571CB316-79ED-A087-FD3D-79672B84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860" y="3023797"/>
            <a:ext cx="1123950" cy="1019175"/>
          </a:xfrm>
          <a:prstGeom prst="rect">
            <a:avLst/>
          </a:prstGeom>
        </p:spPr>
      </p:pic>
      <p:pic>
        <p:nvPicPr>
          <p:cNvPr id="7" name="Imagen 7" descr="Logotipo&#10;&#10;Descripción generada automáticamente">
            <a:extLst>
              <a:ext uri="{FF2B5EF4-FFF2-40B4-BE49-F238E27FC236}">
                <a16:creationId xmlns:a16="http://schemas.microsoft.com/office/drawing/2014/main" id="{28DBFFB0-9E59-7A88-CF3A-193BE4125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812" y="4172870"/>
            <a:ext cx="1590999" cy="9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0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4775"/>
            <a:ext cx="10353762" cy="1257300"/>
          </a:xfrm>
        </p:spPr>
        <p:txBody>
          <a:bodyPr/>
          <a:lstStyle/>
          <a:p>
            <a:r>
              <a:rPr lang="es-ES" err="1"/>
              <a:t>Customer</a:t>
            </a:r>
            <a:r>
              <a:rPr lang="es-ES"/>
              <a:t> </a:t>
            </a:r>
            <a:r>
              <a:rPr lang="es-ES" err="1"/>
              <a:t>Journey</a:t>
            </a:r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9F143D7-BB5C-4CFD-B17A-1CD5CD82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0" y="1185093"/>
            <a:ext cx="7983793" cy="53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3298"/>
            <a:ext cx="10353762" cy="1257300"/>
          </a:xfrm>
        </p:spPr>
        <p:txBody>
          <a:bodyPr/>
          <a:lstStyle/>
          <a:p>
            <a:r>
              <a:rPr lang="es-ES"/>
              <a:t>Mockups</a:t>
            </a:r>
          </a:p>
        </p:txBody>
      </p:sp>
      <p:pic>
        <p:nvPicPr>
          <p:cNvPr id="3" name="Imagen 4" descr="Diagrama&#10;&#10;Descripción generada automáticamente">
            <a:extLst>
              <a:ext uri="{FF2B5EF4-FFF2-40B4-BE49-F238E27FC236}">
                <a16:creationId xmlns:a16="http://schemas.microsoft.com/office/drawing/2014/main" id="{7FA12379-6248-9218-68FF-A4F72167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04" y="1321521"/>
            <a:ext cx="7812016" cy="5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3298"/>
            <a:ext cx="10353762" cy="1257300"/>
          </a:xfrm>
        </p:spPr>
        <p:txBody>
          <a:bodyPr/>
          <a:lstStyle/>
          <a:p>
            <a:r>
              <a:rPr lang="es-ES"/>
              <a:t>Mockups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2CF43626-7425-3CA1-69C6-A8D01443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61" y="1415616"/>
            <a:ext cx="8407878" cy="49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3298"/>
            <a:ext cx="10353762" cy="1257300"/>
          </a:xfrm>
        </p:spPr>
        <p:txBody>
          <a:bodyPr/>
          <a:lstStyle/>
          <a:p>
            <a:r>
              <a:rPr lang="es-ES"/>
              <a:t>Mockups</a:t>
            </a:r>
          </a:p>
        </p:txBody>
      </p:sp>
      <p:pic>
        <p:nvPicPr>
          <p:cNvPr id="4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618C46-6869-5FE8-BDCE-68E7419F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91" y="1434433"/>
            <a:ext cx="7430218" cy="49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9FA0F-2EF4-473E-A130-93C7549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3298"/>
            <a:ext cx="10353762" cy="1257300"/>
          </a:xfrm>
        </p:spPr>
        <p:txBody>
          <a:bodyPr/>
          <a:lstStyle/>
          <a:p>
            <a:r>
              <a:rPr lang="es-ES"/>
              <a:t>Mockups</a:t>
            </a:r>
          </a:p>
        </p:txBody>
      </p:sp>
      <p:pic>
        <p:nvPicPr>
          <p:cNvPr id="3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C3B08B3-E855-636C-A90B-0F90A751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88" y="1331439"/>
            <a:ext cx="8077200" cy="53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1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1f86701-33c5-4fbd-9480-1cd32bcb51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0979B6334F90429A3697A2293D7EE2" ma:contentTypeVersion="11" ma:contentTypeDescription="Crear nuevo documento." ma:contentTypeScope="" ma:versionID="1471b2b1363756dd35ba86c4beb952a2">
  <xsd:schema xmlns:xsd="http://www.w3.org/2001/XMLSchema" xmlns:xs="http://www.w3.org/2001/XMLSchema" xmlns:p="http://schemas.microsoft.com/office/2006/metadata/properties" xmlns:ns3="11f86701-33c5-4fbd-9480-1cd32bcb514d" xmlns:ns4="b89d94ad-70d2-4153-86eb-540211751ce7" targetNamespace="http://schemas.microsoft.com/office/2006/metadata/properties" ma:root="true" ma:fieldsID="a158f11dc61363887634e877c60aeaca" ns3:_="" ns4:_="">
    <xsd:import namespace="11f86701-33c5-4fbd-9480-1cd32bcb514d"/>
    <xsd:import namespace="b89d94ad-70d2-4153-86eb-540211751c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f86701-33c5-4fbd-9480-1cd32bcb51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9d94ad-70d2-4153-86eb-540211751c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11f86701-33c5-4fbd-9480-1cd32bcb514d"/>
    <ds:schemaRef ds:uri="b89d94ad-70d2-4153-86eb-540211751c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F2BDA2-07F7-41EA-A033-170A88F27C6B}">
  <ds:schemaRefs>
    <ds:schemaRef ds:uri="11f86701-33c5-4fbd-9480-1cd32bcb514d"/>
    <ds:schemaRef ds:uri="b89d94ad-70d2-4153-86eb-540211751c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{5087F786-EB44-482F-AA83-32DF713C4E3D}tf55705232_win32</Template>
  <Application>Microsoft Office PowerPoint</Application>
  <PresentationFormat>Panorámica</PresentationFormat>
  <Slides>21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SlateVTI</vt:lpstr>
      <vt:lpstr>SPOTIMAPS</vt:lpstr>
      <vt:lpstr>ÍNDICE</vt:lpstr>
      <vt:lpstr>Introducción</vt:lpstr>
      <vt:lpstr>Objetivos</vt:lpstr>
      <vt:lpstr>Customer Journey</vt:lpstr>
      <vt:lpstr>Mockups</vt:lpstr>
      <vt:lpstr>Mockups</vt:lpstr>
      <vt:lpstr>Mockups</vt:lpstr>
      <vt:lpstr>Mockups</vt:lpstr>
      <vt:lpstr>Tecnologías empleadas 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Despliegue</vt:lpstr>
      <vt:lpstr>Mejoras para el futuro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Spotimaps</dc:title>
  <dc:creator>ALBERTO GARCÍA APARICIO</dc:creator>
  <cp:revision>2</cp:revision>
  <dcterms:created xsi:type="dcterms:W3CDTF">2022-04-25T13:33:40Z</dcterms:created>
  <dcterms:modified xsi:type="dcterms:W3CDTF">2022-04-25T15:00:52Z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0x010100EF0979B6334F90429A3697A2293D7EE2</vt:lpwstr>
  </property>
</Properties>
</file>